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10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5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3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9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9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5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7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69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6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QB7QRyF4p4&amp;feature=player_embedd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vsbxedJako&amp;feature=player_embedd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OjnXcy8NE&amp;feature=player_embedd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2ts97Fuby1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.yahoo.com/jfk-assassination-cronkite-informs-shocked-151229629-cb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BrSWHwQ-qQ&amp;feature=player_detailp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Write?  The Purpose Behind the Practice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Ms. Krystal Clark</a:t>
            </a:r>
          </a:p>
          <a:p>
            <a:r>
              <a:rPr lang="en-US" dirty="0" smtClean="0"/>
              <a:t>Bourbon County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solutions presented in the clip?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list</a:t>
            </a:r>
          </a:p>
          <a:p>
            <a:r>
              <a:rPr lang="en-US" dirty="0" smtClean="0"/>
              <a:t>What is your opinion of the solutions presented?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1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Seeks to persuade audiences to accept a particular position (side) on a controversial issue.</a:t>
            </a:r>
          </a:p>
          <a:p>
            <a:r>
              <a:rPr lang="en-US" dirty="0" smtClean="0"/>
              <a:t>Describes a problem, proposes a solution, and tells why that solution is best.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2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1" y="585215"/>
            <a:ext cx="9767170" cy="2249425"/>
          </a:xfrm>
        </p:spPr>
        <p:txBody>
          <a:bodyPr>
            <a:normAutofit/>
          </a:bodyPr>
          <a:lstStyle/>
          <a:p>
            <a:r>
              <a:rPr lang="en-US" dirty="0" smtClean="0"/>
              <a:t>Watch the commercial and write down how you feel after viewing.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9389" y="2834640"/>
            <a:ext cx="9720073" cy="4023360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www.youtube.com/watch?v=uQB7QRyF4p4&amp;feature=player_embedded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Watch commercial and write down how you feel after 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viewing.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www.youtube.com/watch?v=DvsbxedJako&amp;feature=player_embedded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2" y="2075814"/>
            <a:ext cx="9795354" cy="14690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Ways we </a:t>
            </a:r>
            <a:r>
              <a:rPr lang="en-US" b="1" dirty="0" smtClean="0"/>
              <a:t>express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reflect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&gt;Tell about with </a:t>
            </a:r>
            <a:r>
              <a:rPr lang="en-US" dirty="0" smtClean="0"/>
              <a:t>words, pictures, and videos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&gt;Think about what </a:t>
            </a:r>
            <a:r>
              <a:rPr lang="en-US" dirty="0" smtClean="0"/>
              <a:t>something or some time means </a:t>
            </a:r>
            <a:r>
              <a:rPr lang="en-US" dirty="0"/>
              <a:t>to you (in </a:t>
            </a:r>
            <a:r>
              <a:rPr lang="en-US" dirty="0" smtClean="0"/>
              <a:t>the </a:t>
            </a:r>
            <a:r>
              <a:rPr lang="en-US" dirty="0"/>
              <a:t>past and now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 the commercial and write down how you feel </a:t>
            </a:r>
            <a:r>
              <a:rPr lang="en-US" dirty="0" smtClean="0"/>
              <a:t>after viewing.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www.youtube.com/watch?v=mpOjnXcy8NE&amp;feature=player_embedded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 the commercial and write down </a:t>
            </a:r>
            <a:r>
              <a:rPr lang="en-US" dirty="0" smtClean="0"/>
              <a:t>what you learn after </a:t>
            </a:r>
            <a:r>
              <a:rPr lang="en-US" dirty="0"/>
              <a:t>viewing.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www.youtube.com/watch?feature=player_detailpage&amp;v=2ts97Fuby1Y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and 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States and main point and purpose.</a:t>
            </a:r>
          </a:p>
          <a:p>
            <a:r>
              <a:rPr lang="en-US" sz="3600" dirty="0" smtClean="0"/>
              <a:t>Tries to present the information in a surprising way.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105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what you are informed of in this clip: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screen.yahoo.com/jfk-assassination-cronkite-informs-shocked-151229629-cbs.html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6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problem presented in this video?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www.youtube.com/watch?v=iBrSWHwQ-qQ&amp;feature=player_detailpage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9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175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Why Write?  The Purpose Behind the Practice </vt:lpstr>
      <vt:lpstr>Watch the commercial and write down how you feel after viewing.</vt:lpstr>
      <vt:lpstr>Watch commercial and write down how you feel after viewing.</vt:lpstr>
      <vt:lpstr> Ways we express and reflect   &gt;Tell about with words, pictures, and videos   &gt;Think about what something or some time means to you (in the past and now)  </vt:lpstr>
      <vt:lpstr>Watch the commercial and write down how you feel after viewing.</vt:lpstr>
      <vt:lpstr>Watch the commercial and write down what you learn after viewing.</vt:lpstr>
      <vt:lpstr>Inform and explain</vt:lpstr>
      <vt:lpstr>Describe what you are informed of in this clip:</vt:lpstr>
      <vt:lpstr>What is the problem presented in this video?</vt:lpstr>
      <vt:lpstr>What are some solutions presented in the clip?</vt:lpstr>
      <vt:lpstr>Argumentative Writing</vt:lpstr>
    </vt:vector>
  </TitlesOfParts>
  <Company>Eastern Kentucky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Write?  The Purpose behind the practice</dc:title>
  <dc:creator>Welch, Krystal D.</dc:creator>
  <cp:lastModifiedBy>Welch, Krystal D.</cp:lastModifiedBy>
  <cp:revision>10</cp:revision>
  <dcterms:created xsi:type="dcterms:W3CDTF">2014-06-18T15:01:02Z</dcterms:created>
  <dcterms:modified xsi:type="dcterms:W3CDTF">2014-06-25T15:33:22Z</dcterms:modified>
</cp:coreProperties>
</file>